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7" r:id="rId3"/>
    <p:sldId id="282" r:id="rId4"/>
    <p:sldId id="269" r:id="rId5"/>
    <p:sldId id="277" r:id="rId6"/>
    <p:sldId id="278" r:id="rId7"/>
    <p:sldId id="279" r:id="rId8"/>
    <p:sldId id="280" r:id="rId9"/>
    <p:sldId id="268" r:id="rId10"/>
    <p:sldId id="275" r:id="rId11"/>
    <p:sldId id="272" r:id="rId12"/>
    <p:sldId id="274" r:id="rId13"/>
    <p:sldId id="273" r:id="rId14"/>
    <p:sldId id="270" r:id="rId15"/>
    <p:sldId id="266" r:id="rId16"/>
    <p:sldId id="263" r:id="rId17"/>
    <p:sldId id="264" r:id="rId18"/>
    <p:sldId id="258" r:id="rId19"/>
    <p:sldId id="260" r:id="rId20"/>
    <p:sldId id="261" r:id="rId21"/>
    <p:sldId id="262" r:id="rId22"/>
    <p:sldId id="257" r:id="rId23"/>
    <p:sldId id="259" r:id="rId24"/>
    <p:sldId id="281" r:id="rId25"/>
    <p:sldId id="276" r:id="rId26"/>
  </p:sldIdLst>
  <p:sldSz cx="8229600" cy="5943600"/>
  <p:notesSz cx="6858000" cy="9144000"/>
  <p:defaultTextStyle>
    <a:defPPr>
      <a:defRPr lang="en-US"/>
    </a:defPPr>
    <a:lvl1pPr marL="0" algn="l" defTabSz="80988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4942" algn="l" defTabSz="80988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9884" algn="l" defTabSz="80988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14826" algn="l" defTabSz="80988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19768" algn="l" defTabSz="80988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24710" algn="l" defTabSz="80988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29652" algn="l" defTabSz="80988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34594" algn="l" defTabSz="80988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39536" algn="l" defTabSz="80988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01"/>
    <a:srgbClr val="173963"/>
    <a:srgbClr val="3D2F4E"/>
    <a:srgbClr val="AE1A0F"/>
    <a:srgbClr val="9D003F"/>
    <a:srgbClr val="3E2419"/>
    <a:srgbClr val="AA6251"/>
    <a:srgbClr val="1F497D"/>
    <a:srgbClr val="FFF77C"/>
    <a:srgbClr val="FF8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181" autoAdjust="0"/>
    <p:restoredTop sz="94660"/>
  </p:normalViewPr>
  <p:slideViewPr>
    <p:cSldViewPr snapToGrid="0" snapToObjects="1">
      <p:cViewPr varScale="1">
        <p:scale>
          <a:sx n="147" d="100"/>
          <a:sy n="147" d="100"/>
        </p:scale>
        <p:origin x="-576" y="-104"/>
      </p:cViewPr>
      <p:guideLst>
        <p:guide orient="horz" pos="1872"/>
        <p:guide pos="25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A9F86-7731-E44E-8DD9-6F5CF840017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5688" y="685800"/>
            <a:ext cx="47466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1C666-CACF-9A4A-A99F-0D5CCE97D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6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494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4942" algn="l" defTabSz="40494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09884" algn="l" defTabSz="40494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14826" algn="l" defTabSz="40494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19768" algn="l" defTabSz="40494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24710" algn="l" defTabSz="40494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29652" algn="l" defTabSz="40494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34594" algn="l" defTabSz="40494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39536" algn="l" defTabSz="40494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C666-CACF-9A4A-A99F-0D5CCE97DC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10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5688" y="685800"/>
            <a:ext cx="47466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docs.google.com</a:t>
            </a:r>
            <a:r>
              <a:rPr lang="en-US" dirty="0" smtClean="0"/>
              <a:t>/presentation/d/13k8iGIH2nB-TQ_WaXT0tk96utYuh3z80OLkxh7Xn_fU/</a:t>
            </a:r>
            <a:r>
              <a:rPr lang="en-US" dirty="0" err="1" smtClean="0"/>
              <a:t>edit#slide</a:t>
            </a:r>
            <a:r>
              <a:rPr lang="en-US" dirty="0" smtClean="0"/>
              <a:t>=id.g10eeaeb5ae_0_5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C666-CACF-9A4A-A99F-0D5CCE97DC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99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1846369"/>
            <a:ext cx="6995160" cy="12740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4440" y="3368040"/>
            <a:ext cx="5760720" cy="15189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4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9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148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19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24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29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34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395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66460" y="238020"/>
            <a:ext cx="1851660" cy="50713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480" y="238020"/>
            <a:ext cx="5417820" cy="50713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082" y="3819314"/>
            <a:ext cx="6995160" cy="1180465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082" y="2519152"/>
            <a:ext cx="6995160" cy="1300162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49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98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148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197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2471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2965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345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395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480" y="1386841"/>
            <a:ext cx="3634740" cy="3922501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83380" y="1386841"/>
            <a:ext cx="3634740" cy="3922501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330431"/>
            <a:ext cx="3636169" cy="554460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4942" indent="0">
              <a:buNone/>
              <a:defRPr sz="1800" b="1"/>
            </a:lvl2pPr>
            <a:lvl3pPr marL="809884" indent="0">
              <a:buNone/>
              <a:defRPr sz="1600" b="1"/>
            </a:lvl3pPr>
            <a:lvl4pPr marL="1214826" indent="0">
              <a:buNone/>
              <a:defRPr sz="1400" b="1"/>
            </a:lvl4pPr>
            <a:lvl5pPr marL="1619768" indent="0">
              <a:buNone/>
              <a:defRPr sz="1400" b="1"/>
            </a:lvl5pPr>
            <a:lvl6pPr marL="2024710" indent="0">
              <a:buNone/>
              <a:defRPr sz="1400" b="1"/>
            </a:lvl6pPr>
            <a:lvl7pPr marL="2429652" indent="0">
              <a:buNone/>
              <a:defRPr sz="1400" b="1"/>
            </a:lvl7pPr>
            <a:lvl8pPr marL="2834594" indent="0">
              <a:buNone/>
              <a:defRPr sz="1400" b="1"/>
            </a:lvl8pPr>
            <a:lvl9pPr marL="3239536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480" y="1884891"/>
            <a:ext cx="3636169" cy="34244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80523" y="1330431"/>
            <a:ext cx="3637598" cy="554460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4942" indent="0">
              <a:buNone/>
              <a:defRPr sz="1800" b="1"/>
            </a:lvl2pPr>
            <a:lvl3pPr marL="809884" indent="0">
              <a:buNone/>
              <a:defRPr sz="1600" b="1"/>
            </a:lvl3pPr>
            <a:lvl4pPr marL="1214826" indent="0">
              <a:buNone/>
              <a:defRPr sz="1400" b="1"/>
            </a:lvl4pPr>
            <a:lvl5pPr marL="1619768" indent="0">
              <a:buNone/>
              <a:defRPr sz="1400" b="1"/>
            </a:lvl5pPr>
            <a:lvl6pPr marL="2024710" indent="0">
              <a:buNone/>
              <a:defRPr sz="1400" b="1"/>
            </a:lvl6pPr>
            <a:lvl7pPr marL="2429652" indent="0">
              <a:buNone/>
              <a:defRPr sz="1400" b="1"/>
            </a:lvl7pPr>
            <a:lvl8pPr marL="2834594" indent="0">
              <a:buNone/>
              <a:defRPr sz="1400" b="1"/>
            </a:lvl8pPr>
            <a:lvl9pPr marL="3239536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80523" y="1884891"/>
            <a:ext cx="3637598" cy="34244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36643"/>
            <a:ext cx="2707482" cy="100711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545" y="236644"/>
            <a:ext cx="4600575" cy="507269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1243754"/>
            <a:ext cx="2707482" cy="4065588"/>
          </a:xfrm>
        </p:spPr>
        <p:txBody>
          <a:bodyPr/>
          <a:lstStyle>
            <a:lvl1pPr marL="0" indent="0">
              <a:buNone/>
              <a:defRPr sz="1200"/>
            </a:lvl1pPr>
            <a:lvl2pPr marL="404942" indent="0">
              <a:buNone/>
              <a:defRPr sz="1100"/>
            </a:lvl2pPr>
            <a:lvl3pPr marL="809884" indent="0">
              <a:buNone/>
              <a:defRPr sz="900"/>
            </a:lvl3pPr>
            <a:lvl4pPr marL="1214826" indent="0">
              <a:buNone/>
              <a:defRPr sz="800"/>
            </a:lvl4pPr>
            <a:lvl5pPr marL="1619768" indent="0">
              <a:buNone/>
              <a:defRPr sz="800"/>
            </a:lvl5pPr>
            <a:lvl6pPr marL="2024710" indent="0">
              <a:buNone/>
              <a:defRPr sz="800"/>
            </a:lvl6pPr>
            <a:lvl7pPr marL="2429652" indent="0">
              <a:buNone/>
              <a:defRPr sz="800"/>
            </a:lvl7pPr>
            <a:lvl8pPr marL="2834594" indent="0">
              <a:buNone/>
              <a:defRPr sz="800"/>
            </a:lvl8pPr>
            <a:lvl9pPr marL="3239536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3059" y="4160520"/>
            <a:ext cx="4937760" cy="49117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3059" y="531072"/>
            <a:ext cx="4937760" cy="3566160"/>
          </a:xfrm>
        </p:spPr>
        <p:txBody>
          <a:bodyPr/>
          <a:lstStyle>
            <a:lvl1pPr marL="0" indent="0">
              <a:buNone/>
              <a:defRPr sz="2800"/>
            </a:lvl1pPr>
            <a:lvl2pPr marL="404942" indent="0">
              <a:buNone/>
              <a:defRPr sz="2500"/>
            </a:lvl2pPr>
            <a:lvl3pPr marL="809884" indent="0">
              <a:buNone/>
              <a:defRPr sz="2100"/>
            </a:lvl3pPr>
            <a:lvl4pPr marL="1214826" indent="0">
              <a:buNone/>
              <a:defRPr sz="1800"/>
            </a:lvl4pPr>
            <a:lvl5pPr marL="1619768" indent="0">
              <a:buNone/>
              <a:defRPr sz="1800"/>
            </a:lvl5pPr>
            <a:lvl6pPr marL="2024710" indent="0">
              <a:buNone/>
              <a:defRPr sz="1800"/>
            </a:lvl6pPr>
            <a:lvl7pPr marL="2429652" indent="0">
              <a:buNone/>
              <a:defRPr sz="1800"/>
            </a:lvl7pPr>
            <a:lvl8pPr marL="2834594" indent="0">
              <a:buNone/>
              <a:defRPr sz="1800"/>
            </a:lvl8pPr>
            <a:lvl9pPr marL="3239536" indent="0">
              <a:buNone/>
              <a:defRPr sz="18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3059" y="4651693"/>
            <a:ext cx="4937760" cy="697547"/>
          </a:xfrm>
        </p:spPr>
        <p:txBody>
          <a:bodyPr/>
          <a:lstStyle>
            <a:lvl1pPr marL="0" indent="0">
              <a:buNone/>
              <a:defRPr sz="1200"/>
            </a:lvl1pPr>
            <a:lvl2pPr marL="404942" indent="0">
              <a:buNone/>
              <a:defRPr sz="1100"/>
            </a:lvl2pPr>
            <a:lvl3pPr marL="809884" indent="0">
              <a:buNone/>
              <a:defRPr sz="900"/>
            </a:lvl3pPr>
            <a:lvl4pPr marL="1214826" indent="0">
              <a:buNone/>
              <a:defRPr sz="800"/>
            </a:lvl4pPr>
            <a:lvl5pPr marL="1619768" indent="0">
              <a:buNone/>
              <a:defRPr sz="800"/>
            </a:lvl5pPr>
            <a:lvl6pPr marL="2024710" indent="0">
              <a:buNone/>
              <a:defRPr sz="800"/>
            </a:lvl6pPr>
            <a:lvl7pPr marL="2429652" indent="0">
              <a:buNone/>
              <a:defRPr sz="800"/>
            </a:lvl7pPr>
            <a:lvl8pPr marL="2834594" indent="0">
              <a:buNone/>
              <a:defRPr sz="800"/>
            </a:lvl8pPr>
            <a:lvl9pPr marL="3239536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238020"/>
            <a:ext cx="7406640" cy="990600"/>
          </a:xfrm>
          <a:prstGeom prst="rect">
            <a:avLst/>
          </a:prstGeom>
        </p:spPr>
        <p:txBody>
          <a:bodyPr vert="horz" lIns="80988" tIns="40494" rIns="80988" bIns="4049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386841"/>
            <a:ext cx="7406640" cy="3922501"/>
          </a:xfrm>
          <a:prstGeom prst="rect">
            <a:avLst/>
          </a:prstGeom>
        </p:spPr>
        <p:txBody>
          <a:bodyPr vert="horz" lIns="80988" tIns="40494" rIns="80988" bIns="4049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1480" y="5508837"/>
            <a:ext cx="1920240" cy="316442"/>
          </a:xfrm>
          <a:prstGeom prst="rect">
            <a:avLst/>
          </a:prstGeom>
        </p:spPr>
        <p:txBody>
          <a:bodyPr vert="horz" lIns="80988" tIns="40494" rIns="80988" bIns="40494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1780" y="5508837"/>
            <a:ext cx="2606040" cy="316442"/>
          </a:xfrm>
          <a:prstGeom prst="rect">
            <a:avLst/>
          </a:prstGeom>
        </p:spPr>
        <p:txBody>
          <a:bodyPr vert="horz" lIns="80988" tIns="40494" rIns="80988" bIns="40494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97880" y="5508837"/>
            <a:ext cx="1920240" cy="316442"/>
          </a:xfrm>
          <a:prstGeom prst="rect">
            <a:avLst/>
          </a:prstGeom>
        </p:spPr>
        <p:txBody>
          <a:bodyPr vert="horz" lIns="80988" tIns="40494" rIns="80988" bIns="40494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09884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3707" indent="-303707" algn="l" defTabSz="809884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031" indent="-253089" algn="l" defTabSz="809884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12355" indent="-202471" algn="l" defTabSz="80988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17297" indent="-202471" algn="l" defTabSz="80988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239" indent="-202471" algn="l" defTabSz="80988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27181" indent="-202471" algn="l" defTabSz="8098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2123" indent="-202471" algn="l" defTabSz="8098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37065" indent="-202471" algn="l" defTabSz="8098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42007" indent="-202471" algn="l" defTabSz="8098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98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4942" algn="l" defTabSz="8098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884" algn="l" defTabSz="8098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4826" algn="l" defTabSz="8098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19768" algn="l" defTabSz="8098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4710" algn="l" defTabSz="8098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29652" algn="l" defTabSz="8098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34594" algn="l" defTabSz="8098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39536" algn="l" defTabSz="8098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9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64" y="748459"/>
            <a:ext cx="3564096" cy="44502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800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82" y="698719"/>
            <a:ext cx="4755456" cy="457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91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127" y="959251"/>
            <a:ext cx="5259211" cy="3747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033" y="1076382"/>
            <a:ext cx="1224715" cy="122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45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9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88997" y="1062779"/>
            <a:ext cx="5396495" cy="3854939"/>
            <a:chOff x="2763086" y="1605027"/>
            <a:chExt cx="4214404" cy="31263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/>
            <p:cNvSpPr/>
            <p:nvPr/>
          </p:nvSpPr>
          <p:spPr>
            <a:xfrm>
              <a:off x="2763086" y="1605027"/>
              <a:ext cx="4214404" cy="31263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9983" y="1981859"/>
              <a:ext cx="3349956" cy="2374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3912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44" y="1636421"/>
            <a:ext cx="6532806" cy="26960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389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8229600" cy="2971800"/>
          </a:xfrm>
          <a:prstGeom prst="rect">
            <a:avLst/>
          </a:prstGeom>
        </p:spPr>
      </p:pic>
      <p:pic>
        <p:nvPicPr>
          <p:cNvPr id="6" name="Picture 5" descr="Amazon_Kindle_logo 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69" y="2446572"/>
            <a:ext cx="6735021" cy="14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85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82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pic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1" t="25642" r="39354" b="43831"/>
          <a:stretch/>
        </p:blipFill>
        <p:spPr>
          <a:xfrm>
            <a:off x="2650052" y="1487792"/>
            <a:ext cx="2957422" cy="298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31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110" y="1750060"/>
            <a:ext cx="6275070" cy="24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58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7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avengr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46" y="1400851"/>
            <a:ext cx="3270591" cy="3149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5586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high_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23" y="1294256"/>
            <a:ext cx="3490676" cy="3361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86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543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2690" r="100000">
                        <a14:foregroundMark x1="35127" y1="44762" x2="35127" y2="44762"/>
                        <a14:foregroundMark x1="47310" y1="62381" x2="47310" y2="62381"/>
                        <a14:foregroundMark x1="57753" y1="56190" x2="57753" y2="56190"/>
                        <a14:foregroundMark x1="70570" y1="46667" x2="70570" y2="46667"/>
                        <a14:foregroundMark x1="84494" y1="65714" x2="84494" y2="65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9460" y="2123703"/>
            <a:ext cx="5305327" cy="16975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9261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9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hzhou1235\Desktop\charging station sketchup.jpg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828" b="82305" l="27680" r="76762">
                        <a14:foregroundMark x1="76762" y1="59740" x2="76762" y2="59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06" t="15237" r="34771" b="17789"/>
          <a:stretch/>
        </p:blipFill>
        <p:spPr bwMode="auto">
          <a:xfrm>
            <a:off x="2099118" y="1417567"/>
            <a:ext cx="4042468" cy="31183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6612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1-15 at 10.27.33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00" y="1729708"/>
            <a:ext cx="6328039" cy="2490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768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eature_graphic_battlejewe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3" y="924962"/>
            <a:ext cx="7525375" cy="353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17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9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283" y="1379372"/>
            <a:ext cx="4805130" cy="317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7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eature_graphic_battlejewe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89" y="1432989"/>
            <a:ext cx="6573545" cy="30908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5288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9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511026" y="1401889"/>
            <a:ext cx="3215976" cy="3154710"/>
          </a:xfrm>
          <a:prstGeom prst="ellipse">
            <a:avLst/>
          </a:prstGeom>
          <a:ln w="76200" cmpd="sng">
            <a:solidFill>
              <a:srgbClr val="FFFF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63708" y="1353195"/>
            <a:ext cx="160395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 smtClean="0">
                <a:latin typeface="Arial"/>
                <a:cs typeface="Arial"/>
              </a:rPr>
              <a:t>?</a:t>
            </a:r>
            <a:endParaRPr lang="en-US" sz="19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2888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992" y="1330544"/>
            <a:ext cx="2444505" cy="32933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384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38213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1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2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31" b="89966" l="0" r="100000">
                        <a14:backgroundMark x1="25385" y1="21769" x2="25385" y2="21769"/>
                        <a14:backgroundMark x1="28654" y1="18197" x2="28654" y2="181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0445" y="562507"/>
            <a:ext cx="4379567" cy="4952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649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69" y="888244"/>
            <a:ext cx="5226343" cy="4164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649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563699" y="3675949"/>
            <a:ext cx="1092788" cy="1579016"/>
          </a:xfrm>
          <a:prstGeom prst="ellipse">
            <a:avLst/>
          </a:prstGeom>
          <a:solidFill>
            <a:srgbClr val="AE1A0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66" b="76195" l="57616" r="95291">
                        <a14:backgroundMark x1="91333" y1="24557" x2="91333" y2="24557"/>
                        <a14:backgroundMark x1="65000" y1="50253" x2="65000" y2="50253"/>
                        <a14:backgroundMark x1="62667" y1="37342" x2="62667" y2="37342"/>
                        <a14:backgroundMark x1="69133" y1="60633" x2="69133" y2="60633"/>
                      </a14:backgroundRemoval>
                    </a14:imgEffect>
                  </a14:imgLayer>
                </a14:imgProps>
              </a:ext>
            </a:extLst>
          </a:blip>
          <a:srcRect l="52906" b="15339"/>
          <a:stretch/>
        </p:blipFill>
        <p:spPr>
          <a:xfrm>
            <a:off x="1433430" y="623646"/>
            <a:ext cx="2130269" cy="201692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227062" y="1009837"/>
            <a:ext cx="1444040" cy="1417732"/>
            <a:chOff x="5226352" y="1154498"/>
            <a:chExt cx="1898272" cy="1863689"/>
          </a:xfrm>
        </p:grpSpPr>
        <p:sp>
          <p:nvSpPr>
            <p:cNvPr id="6" name="Rectangle 5"/>
            <p:cNvSpPr/>
            <p:nvPr/>
          </p:nvSpPr>
          <p:spPr>
            <a:xfrm>
              <a:off x="5226352" y="1154498"/>
              <a:ext cx="1898272" cy="18636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2320" y="1189205"/>
              <a:ext cx="1746517" cy="174651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791" y="3876846"/>
            <a:ext cx="539132" cy="53913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840529" y="3140158"/>
            <a:ext cx="546394" cy="554234"/>
          </a:xfrm>
          <a:prstGeom prst="ellipse">
            <a:avLst/>
          </a:prstGeom>
          <a:solidFill>
            <a:srgbClr val="AE1A0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19117" y="4498443"/>
            <a:ext cx="2160476" cy="927695"/>
          </a:xfrm>
          <a:prstGeom prst="rect">
            <a:avLst/>
          </a:prstGeom>
          <a:solidFill>
            <a:srgbClr val="3D2F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782733" y="2640572"/>
            <a:ext cx="824610" cy="839413"/>
          </a:xfrm>
          <a:prstGeom prst="line">
            <a:avLst/>
          </a:prstGeom>
          <a:ln w="76200" cmpd="sng">
            <a:solidFill>
              <a:srgbClr val="FFF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692196" y="2640572"/>
            <a:ext cx="754670" cy="839413"/>
          </a:xfrm>
          <a:prstGeom prst="line">
            <a:avLst/>
          </a:prstGeom>
          <a:ln w="76200" cmpd="sng">
            <a:solidFill>
              <a:srgbClr val="FFF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69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Industry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543075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1585</TotalTime>
  <Words>28</Words>
  <Application>Microsoft Macintosh PowerPoint</Application>
  <PresentationFormat>Custom</PresentationFormat>
  <Paragraphs>7</Paragraphs>
  <Slides>25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 Black </vt:lpstr>
      <vt:lpstr>PowerPoint Presentation</vt:lpstr>
      <vt:lpstr>Research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Industry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Helen Zhou</dc:creator>
  <cp:lastModifiedBy>Helen Zhou</cp:lastModifiedBy>
  <cp:revision>31</cp:revision>
  <dcterms:created xsi:type="dcterms:W3CDTF">2017-11-15T05:14:43Z</dcterms:created>
  <dcterms:modified xsi:type="dcterms:W3CDTF">2017-11-16T15:21:07Z</dcterms:modified>
</cp:coreProperties>
</file>